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7"/>
  </p:notesMasterIdLst>
  <p:handoutMasterIdLst>
    <p:handoutMasterId r:id="rId8"/>
  </p:handoutMasterIdLst>
  <p:sldIdLst>
    <p:sldId id="760" r:id="rId2"/>
    <p:sldId id="770" r:id="rId3"/>
    <p:sldId id="771" r:id="rId4"/>
    <p:sldId id="772" r:id="rId5"/>
    <p:sldId id="773" r:id="rId6"/>
  </p:sldIdLst>
  <p:sldSz cx="9144000" cy="6858000" type="screen4x3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52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21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 snapToGrid="0">
      <p:cViewPr varScale="1">
        <p:scale>
          <a:sx n="74" d="100"/>
          <a:sy n="74" d="100"/>
        </p:scale>
        <p:origin x="3204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E111691-CB53-B0E5-E6CC-C5486B42F17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Class – The Life Of Christ (350)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DD70BCD-3FBB-9AB3-970A-0872BB7B044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3/8/2023 pm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F78F491-5249-065D-2802-84441712BB7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Micky Galloway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0FEB889-15D5-EB3D-A5D5-51A96760A00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72B0E1B6-83F2-4D8D-915F-59EB2244943E}" type="slidenum"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8615792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r>
              <a:rPr lang="en-US"/>
              <a:t>Class – The Life Of Christ (350)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r>
              <a:rPr lang="en-US"/>
              <a:t>3/8/2023 pm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r>
              <a:rPr lang="en-US"/>
              <a:t>Micky Galloway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F123CD17-F35B-453A-BEFD-498D56F113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641776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 useBgFill="1">
        <p:nvSpPr>
          <p:cNvPr id="5" name="Rounded Rectangle 4"/>
          <p:cNvSpPr/>
          <p:nvPr/>
        </p:nvSpPr>
        <p:spPr>
          <a:xfrm>
            <a:off x="65088" y="69850"/>
            <a:ext cx="9013825" cy="6691313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3500" y="1449388"/>
            <a:ext cx="9020175" cy="15271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3500" y="1397000"/>
            <a:ext cx="9020175" cy="12065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3500" y="2976563"/>
            <a:ext cx="9020175" cy="1111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E1DC73-61C9-405E-8322-F48E24BD0DFF}" type="datetimeFigureOut">
              <a:rPr lang="en-US" smtClean="0"/>
              <a:t>3/10/2023</a:t>
            </a:fld>
            <a:endParaRPr lang="en-US"/>
          </a:p>
        </p:txBody>
      </p:sp>
      <p:sp>
        <p:nvSpPr>
          <p:cNvPr id="12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3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77C3BA07-68BE-4DD7-A219-1BD60D10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13736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E1DC73-61C9-405E-8322-F48E24BD0DFF}" type="datetimeFigureOut">
              <a:rPr lang="en-US" smtClean="0"/>
              <a:t>3/10/2023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C3BA07-68BE-4DD7-A219-1BD60D10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8411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E1DC73-61C9-405E-8322-F48E24BD0DFF}" type="datetimeFigureOut">
              <a:rPr lang="en-US" smtClean="0"/>
              <a:t>3/10/2023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C3BA07-68BE-4DD7-A219-1BD60D10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18109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E1DC73-61C9-405E-8322-F48E24BD0DFF}" type="datetimeFigureOut">
              <a:rPr lang="en-US" smtClean="0"/>
              <a:t>3/10/2023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C3BA07-68BE-4DD7-A219-1BD60D10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309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 useBgFill="1">
        <p:nvSpPr>
          <p:cNvPr id="5" name="Rounded Rectangle 4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 flipV="1">
            <a:off x="69850" y="2376488"/>
            <a:ext cx="901382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9850" y="2341563"/>
            <a:ext cx="901382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8263" y="2468563"/>
            <a:ext cx="9015412" cy="4603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/>
          <a:lstStyle>
            <a:lvl1pPr algn="l">
              <a:buNone/>
              <a:defRPr sz="40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E1DC73-61C9-405E-8322-F48E24BD0DFF}" type="datetimeFigureOut">
              <a:rPr lang="en-US" smtClean="0"/>
              <a:t>3/10/2023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fld id="{77C3BA07-68BE-4DD7-A219-1BD60D10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89914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E1DC73-61C9-405E-8322-F48E24BD0DFF}" type="datetimeFigureOut">
              <a:rPr lang="en-US" smtClean="0"/>
              <a:t>3/10/2023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C3BA07-68BE-4DD7-A219-1BD60D10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94576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E1DC73-61C9-405E-8322-F48E24BD0DFF}" type="datetimeFigureOut">
              <a:rPr lang="en-US" smtClean="0"/>
              <a:t>3/10/2023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C3BA07-68BE-4DD7-A219-1BD60D10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4616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E1DC73-61C9-405E-8322-F48E24BD0DFF}" type="datetimeFigureOut">
              <a:rPr lang="en-US" smtClean="0"/>
              <a:t>3/10/2023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C3BA07-68BE-4DD7-A219-1BD60D10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500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E1DC73-61C9-405E-8322-F48E24BD0DFF}" type="datetimeFigureOut">
              <a:rPr lang="en-US" smtClean="0"/>
              <a:t>3/10/2023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C3BA07-68BE-4DD7-A219-1BD60D10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32909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 useBgFill="1">
        <p:nvSpPr>
          <p:cNvPr id="6" name="Rounded Rectangle 5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 algn="l">
              <a:buNone/>
              <a:defRPr sz="40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E1DC73-61C9-405E-8322-F48E24BD0DFF}" type="datetimeFigureOut">
              <a:rPr lang="en-US" smtClean="0"/>
              <a:t>3/10/2023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C3BA07-68BE-4DD7-A219-1BD60D10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03784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 flipV="1">
            <a:off x="68263" y="4683125"/>
            <a:ext cx="900747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8263" y="4649788"/>
            <a:ext cx="900747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8263" y="4773613"/>
            <a:ext cx="9007475" cy="476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E1DC73-61C9-405E-8322-F48E24BD0DFF}" type="datetimeFigureOut">
              <a:rPr lang="en-US" smtClean="0"/>
              <a:t>3/10/2023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fld id="{77C3BA07-68BE-4DD7-A219-1BD60D10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69817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028" name="Title Placeholder 21"/>
          <p:cNvSpPr>
            <a:spLocks noGrp="1"/>
          </p:cNvSpPr>
          <p:nvPr>
            <p:ph type="title"/>
          </p:nvPr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9144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9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914400" y="1447800"/>
            <a:ext cx="7772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CE1DC73-61C9-405E-8322-F48E24BD0DFF}" type="datetimeFigureOut">
              <a:rPr lang="en-US" smtClean="0"/>
              <a:t>3/10/2023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050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77C3BA07-68BE-4DD7-A219-1BD60D10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7623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9pPr>
    </p:titleStyle>
    <p:bodyStyle>
      <a:lvl1pPr marL="273050" indent="-273050" algn="l" rtl="0" eaLnBrk="1" fontAlgn="base" hangingPunct="1">
        <a:spcBef>
          <a:spcPts val="575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28600" algn="l" rtl="0" eaLnBrk="1" fontAlgn="base" hangingPunct="1">
        <a:spcBef>
          <a:spcPts val="375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228600" algn="l" rtl="0" eaLnBrk="1" fontAlgn="base" hangingPunct="1">
        <a:spcBef>
          <a:spcPts val="375"/>
        </a:spcBef>
        <a:spcAft>
          <a:spcPct val="0"/>
        </a:spcAft>
        <a:buClr>
          <a:srgbClr val="E6B1AB"/>
        </a:buClr>
        <a:buSzPct val="8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1" fontAlgn="base" hangingPunct="1">
        <a:spcBef>
          <a:spcPts val="375"/>
        </a:spcBef>
        <a:spcAft>
          <a:spcPct val="0"/>
        </a:spcAft>
        <a:buClr>
          <a:srgbClr val="A28E6A"/>
        </a:buClr>
        <a:buSzPct val="8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fontAlgn="base" hangingPunct="1">
        <a:spcBef>
          <a:spcPts val="375"/>
        </a:spcBef>
        <a:spcAft>
          <a:spcPct val="0"/>
        </a:spcAft>
        <a:buClr>
          <a:srgbClr val="A28E6A"/>
        </a:buClr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DE7FE0CC-2EC6-8ADB-87E2-32965C28D7C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3224370"/>
            <a:ext cx="6400800" cy="707886"/>
          </a:xfrm>
        </p:spPr>
        <p:txBody>
          <a:bodyPr>
            <a:spAutoFit/>
          </a:bodyPr>
          <a:lstStyle/>
          <a:p>
            <a:r>
              <a:rPr lang="en-US" sz="4000" b="1" dirty="0">
                <a:solidFill>
                  <a:schemeClr val="tx1"/>
                </a:solidFill>
              </a:rPr>
              <a:t>March 8, 2023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E72CB58-CD97-1FF5-FE69-1C7D3523B9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7200" y="1556139"/>
            <a:ext cx="8229600" cy="1369606"/>
          </a:xfrm>
        </p:spPr>
        <p:txBody>
          <a:bodyPr>
            <a:spAutoFit/>
          </a:bodyPr>
          <a:lstStyle/>
          <a:p>
            <a:r>
              <a:rPr lang="en-US" u="sng" dirty="0">
                <a:solidFill>
                  <a:schemeClr val="bg1"/>
                </a:solidFill>
              </a:rPr>
              <a:t>Lesson Twenty</a:t>
            </a:r>
            <a:r>
              <a:rPr lang="en-US" dirty="0">
                <a:solidFill>
                  <a:schemeClr val="bg1"/>
                </a:solidFill>
              </a:rPr>
              <a:t>: The Last Week of the Life of Jesus – II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B53F367-595B-ED6B-ABBF-5295A6B2A46B}"/>
              </a:ext>
            </a:extLst>
          </p:cNvPr>
          <p:cNvSpPr txBox="1"/>
          <p:nvPr/>
        </p:nvSpPr>
        <p:spPr>
          <a:xfrm>
            <a:off x="3287834" y="488073"/>
            <a:ext cx="256833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erpetua"/>
                <a:ea typeface="+mn-ea"/>
                <a:cs typeface="+mn-cs"/>
              </a:rPr>
              <a:t>Questions</a:t>
            </a:r>
          </a:p>
        </p:txBody>
      </p:sp>
    </p:spTree>
    <p:extLst>
      <p:ext uri="{BB962C8B-B14F-4D97-AF65-F5344CB8AC3E}">
        <p14:creationId xmlns:p14="http://schemas.microsoft.com/office/powerpoint/2010/main" val="15363015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CA8BC5FC-9835-2CA4-C3AD-6891AD75B2FF}"/>
              </a:ext>
            </a:extLst>
          </p:cNvPr>
          <p:cNvSpPr txBox="1">
            <a:spLocks/>
          </p:cNvSpPr>
          <p:nvPr/>
        </p:nvSpPr>
        <p:spPr bwMode="auto">
          <a:xfrm>
            <a:off x="298383" y="252466"/>
            <a:ext cx="8547234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marL="273050" indent="-273050" algn="l" rtl="0" eaLnBrk="1" fontAlgn="base" hangingPunct="1">
              <a:spcBef>
                <a:spcPts val="575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7688" indent="-228600" algn="l" rtl="0" eaLnBrk="1" fontAlgn="base" hangingPunct="1">
              <a:spcBef>
                <a:spcPts val="375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Wingdings 2" pitchFamily="18" charset="2"/>
              <a:buChar char="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325" indent="-228600" algn="l" rtl="0" eaLnBrk="1" fontAlgn="base" hangingPunct="1">
              <a:spcBef>
                <a:spcPts val="375"/>
              </a:spcBef>
              <a:spcAft>
                <a:spcPct val="0"/>
              </a:spcAft>
              <a:buClr>
                <a:srgbClr val="E6B1AB"/>
              </a:buClr>
              <a:buSzPct val="85000"/>
              <a:buFont typeface="Wingdings 2" pitchFamily="18" charset="2"/>
              <a:buChar char="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6963" indent="-228600" algn="l" rtl="0" eaLnBrk="1" fontAlgn="base" hangingPunct="1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SzPct val="80000"/>
              <a:buFont typeface="Wingdings 2" pitchFamily="18" charset="2"/>
              <a:buChar char="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fontAlgn="base" hangingPunct="1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727CA3"/>
              </a:buClr>
              <a:buSzPct val="85000"/>
              <a:buFont typeface="Wingdings 2" pitchFamily="18" charset="2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/>
                <a:ea typeface="+mn-ea"/>
                <a:cs typeface="+mn-cs"/>
              </a:rPr>
              <a:t>Greeks Seek Jesus. He Foretells that He Shall Draw All Men Unto Him (John 12:20-50)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8CCDEA9B-65C6-9346-6E62-F2AFBC91CCE9}"/>
              </a:ext>
            </a:extLst>
          </p:cNvPr>
          <p:cNvSpPr txBox="1">
            <a:spLocks/>
          </p:cNvSpPr>
          <p:nvPr/>
        </p:nvSpPr>
        <p:spPr bwMode="auto">
          <a:xfrm>
            <a:off x="309396" y="1982601"/>
            <a:ext cx="8547234" cy="19697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marL="273050" indent="-273050" algn="l" rtl="0" eaLnBrk="1" fontAlgn="base" hangingPunct="1">
              <a:spcBef>
                <a:spcPts val="575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7688" indent="-228600" algn="l" rtl="0" eaLnBrk="1" fontAlgn="base" hangingPunct="1">
              <a:spcBef>
                <a:spcPts val="375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Wingdings 2" pitchFamily="18" charset="2"/>
              <a:buChar char="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325" indent="-228600" algn="l" rtl="0" eaLnBrk="1" fontAlgn="base" hangingPunct="1">
              <a:spcBef>
                <a:spcPts val="375"/>
              </a:spcBef>
              <a:spcAft>
                <a:spcPct val="0"/>
              </a:spcAft>
              <a:buClr>
                <a:srgbClr val="E6B1AB"/>
              </a:buClr>
              <a:buSzPct val="85000"/>
              <a:buFont typeface="Wingdings 2" pitchFamily="18" charset="2"/>
              <a:buChar char="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6963" indent="-228600" algn="l" rtl="0" eaLnBrk="1" fontAlgn="base" hangingPunct="1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SzPct val="80000"/>
              <a:buFont typeface="Wingdings 2" pitchFamily="18" charset="2"/>
              <a:buChar char="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fontAlgn="base" hangingPunct="1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74675" marR="0" lvl="0" indent="-574675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727CA3"/>
              </a:buClr>
              <a:buSzPct val="85000"/>
              <a:buFont typeface="Wingdings 2" pitchFamily="18" charset="2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erpetua"/>
                <a:ea typeface="+mn-ea"/>
                <a:cs typeface="+mn-cs"/>
              </a:rPr>
              <a:t>31.	What reason did Jesus give for coming in the world?</a:t>
            </a:r>
          </a:p>
          <a:p>
            <a:pPr marL="574675" marR="0" lvl="0" indent="-574675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727CA3"/>
              </a:buClr>
              <a:buSzPct val="85000"/>
              <a:buFont typeface="Wingdings 2" pitchFamily="18" charset="2"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Perpetua"/>
              <a:ea typeface="+mn-ea"/>
              <a:cs typeface="+mn-cs"/>
            </a:endParaRPr>
          </a:p>
          <a:p>
            <a:pPr marL="574675" marR="0" lvl="0" indent="-574675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727CA3"/>
              </a:buClr>
              <a:buSzPct val="85000"/>
              <a:buFont typeface="Wingdings 2" pitchFamily="18" charset="2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erpetua"/>
                <a:ea typeface="+mn-ea"/>
                <a:cs typeface="+mn-cs"/>
              </a:rPr>
              <a:t>32.	What will judge people in the last day? Why is that such an appropriate standard of judgment?</a:t>
            </a:r>
          </a:p>
        </p:txBody>
      </p:sp>
    </p:spTree>
    <p:extLst>
      <p:ext uri="{BB962C8B-B14F-4D97-AF65-F5344CB8AC3E}">
        <p14:creationId xmlns:p14="http://schemas.microsoft.com/office/powerpoint/2010/main" val="3280675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DE7FE0CC-2EC6-8ADB-87E2-32965C28D7C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3224370"/>
            <a:ext cx="6400800" cy="707886"/>
          </a:xfrm>
        </p:spPr>
        <p:txBody>
          <a:bodyPr>
            <a:spAutoFit/>
          </a:bodyPr>
          <a:lstStyle/>
          <a:p>
            <a:r>
              <a:rPr lang="en-US" sz="4000" b="1" dirty="0">
                <a:solidFill>
                  <a:schemeClr val="tx1"/>
                </a:solidFill>
              </a:rPr>
              <a:t>March 8, 2023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E72CB58-CD97-1FF5-FE69-1C7D3523B9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7200" y="1556139"/>
            <a:ext cx="8229600" cy="1369606"/>
          </a:xfrm>
        </p:spPr>
        <p:txBody>
          <a:bodyPr>
            <a:spAutoFit/>
          </a:bodyPr>
          <a:lstStyle/>
          <a:p>
            <a:r>
              <a:rPr lang="en-US" u="sng" dirty="0">
                <a:solidFill>
                  <a:schemeClr val="bg1"/>
                </a:solidFill>
              </a:rPr>
              <a:t>Lesson Twenty-One</a:t>
            </a:r>
            <a:r>
              <a:rPr lang="en-US" dirty="0">
                <a:solidFill>
                  <a:schemeClr val="bg1"/>
                </a:solidFill>
              </a:rPr>
              <a:t>: The Last Week of the Life of Jesus – III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B53F367-595B-ED6B-ABBF-5295A6B2A46B}"/>
              </a:ext>
            </a:extLst>
          </p:cNvPr>
          <p:cNvSpPr txBox="1"/>
          <p:nvPr/>
        </p:nvSpPr>
        <p:spPr>
          <a:xfrm>
            <a:off x="3287834" y="488073"/>
            <a:ext cx="256833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erpetua"/>
                <a:ea typeface="+mn-ea"/>
                <a:cs typeface="+mn-cs"/>
              </a:rPr>
              <a:t>Questions</a:t>
            </a:r>
          </a:p>
        </p:txBody>
      </p:sp>
    </p:spTree>
    <p:extLst>
      <p:ext uri="{BB962C8B-B14F-4D97-AF65-F5344CB8AC3E}">
        <p14:creationId xmlns:p14="http://schemas.microsoft.com/office/powerpoint/2010/main" val="41359731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D5D9F0-0018-0651-651B-5BCAAEE985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9953"/>
            <a:ext cx="8489482" cy="1615827"/>
          </a:xfrm>
        </p:spPr>
        <p:txBody>
          <a:bodyPr>
            <a:spAutoFit/>
          </a:bodyPr>
          <a:lstStyle/>
          <a:p>
            <a:r>
              <a:rPr lang="en-US" sz="3200" b="1" dirty="0">
                <a:solidFill>
                  <a:schemeClr val="tx1"/>
                </a:solidFill>
              </a:rPr>
              <a:t>The Destruction of Jerusalem Foretold</a:t>
            </a:r>
            <a:br>
              <a:rPr lang="en-US" sz="3200" b="1" dirty="0">
                <a:solidFill>
                  <a:schemeClr val="tx1"/>
                </a:solidFill>
              </a:rPr>
            </a:br>
            <a:r>
              <a:rPr lang="en-US" sz="3200" b="1" dirty="0">
                <a:solidFill>
                  <a:schemeClr val="tx1"/>
                </a:solidFill>
              </a:rPr>
              <a:t>(Matthew 24:1-28; Mark 13:1-23; </a:t>
            </a:r>
            <a:br>
              <a:rPr lang="en-US" sz="3200" b="1" dirty="0">
                <a:solidFill>
                  <a:schemeClr val="tx1"/>
                </a:solidFill>
              </a:rPr>
            </a:br>
            <a:r>
              <a:rPr lang="en-US" sz="3200" b="1" dirty="0">
                <a:solidFill>
                  <a:schemeClr val="tx1"/>
                </a:solidFill>
              </a:rPr>
              <a:t>Luke 21:5-24)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6F3BB9-5B2A-88D5-D160-DEE24DD4C3F4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57200" y="1947028"/>
            <a:ext cx="8369166" cy="3770263"/>
          </a:xfrm>
        </p:spPr>
        <p:txBody>
          <a:bodyPr>
            <a:spAutoFit/>
          </a:bodyPr>
          <a:lstStyle/>
          <a:p>
            <a:pPr marL="574675" indent="-574675">
              <a:buNone/>
            </a:pPr>
            <a:r>
              <a:rPr lang="en-US" sz="2800" dirty="0"/>
              <a:t>1.	As His disciples showed Him the buildings of the temple, what prophecy did Jesus make concerning it?</a:t>
            </a:r>
          </a:p>
          <a:p>
            <a:pPr marL="574675" indent="-574675">
              <a:buNone/>
            </a:pPr>
            <a:r>
              <a:rPr lang="en-US" sz="2800" dirty="0"/>
              <a:t>2.	After hearing the above prophecy, what questions did the disciples of Jesus ask of Him?</a:t>
            </a:r>
          </a:p>
          <a:p>
            <a:pPr marL="574675" indent="-574675">
              <a:buNone/>
            </a:pPr>
            <a:r>
              <a:rPr lang="en-US" sz="2800" dirty="0"/>
              <a:t>3.	In response to the disciples’ questions, what warnings did Jesus give to them?</a:t>
            </a:r>
          </a:p>
          <a:p>
            <a:pPr marL="574675" indent="-574675">
              <a:buNone/>
            </a:pPr>
            <a:r>
              <a:rPr lang="en-US" sz="2800" dirty="0"/>
              <a:t>4.	What, in relation to the gospel, did Jesus say would occur before the “end” would come?</a:t>
            </a:r>
          </a:p>
        </p:txBody>
      </p:sp>
    </p:spTree>
    <p:extLst>
      <p:ext uri="{BB962C8B-B14F-4D97-AF65-F5344CB8AC3E}">
        <p14:creationId xmlns:p14="http://schemas.microsoft.com/office/powerpoint/2010/main" val="17779207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D5D9F0-0018-0651-651B-5BCAAEE985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9953"/>
            <a:ext cx="8489482" cy="1615827"/>
          </a:xfrm>
        </p:spPr>
        <p:txBody>
          <a:bodyPr>
            <a:spAutoFit/>
          </a:bodyPr>
          <a:lstStyle/>
          <a:p>
            <a:r>
              <a:rPr lang="en-US" sz="3200" b="1" dirty="0">
                <a:solidFill>
                  <a:schemeClr val="tx1"/>
                </a:solidFill>
              </a:rPr>
              <a:t>The Destruction of Jerusalem Foretold</a:t>
            </a:r>
            <a:br>
              <a:rPr lang="en-US" sz="3200" b="1" dirty="0">
                <a:solidFill>
                  <a:schemeClr val="tx1"/>
                </a:solidFill>
              </a:rPr>
            </a:br>
            <a:r>
              <a:rPr lang="en-US" sz="3200" b="1" dirty="0">
                <a:solidFill>
                  <a:schemeClr val="tx1"/>
                </a:solidFill>
              </a:rPr>
              <a:t>(Matthew 24:1-28; Mark 13:1-23; </a:t>
            </a:r>
            <a:br>
              <a:rPr lang="en-US" sz="3200" b="1" dirty="0">
                <a:solidFill>
                  <a:schemeClr val="tx1"/>
                </a:solidFill>
              </a:rPr>
            </a:br>
            <a:r>
              <a:rPr lang="en-US" sz="3200" b="1" dirty="0">
                <a:solidFill>
                  <a:schemeClr val="tx1"/>
                </a:solidFill>
              </a:rPr>
              <a:t>Luke 21:5-24)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6F3BB9-5B2A-88D5-D160-DEE24DD4C3F4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57200" y="1947028"/>
            <a:ext cx="8369166" cy="4632037"/>
          </a:xfrm>
        </p:spPr>
        <p:txBody>
          <a:bodyPr>
            <a:spAutoFit/>
          </a:bodyPr>
          <a:lstStyle/>
          <a:p>
            <a:pPr marL="574675" indent="-574675">
              <a:buNone/>
            </a:pPr>
            <a:r>
              <a:rPr lang="en-US" sz="2800" dirty="0"/>
              <a:t>5.	What is the “great tribulation” mentioned in verse 21? For whose sake would its “days” be shortened? Why?</a:t>
            </a:r>
          </a:p>
          <a:p>
            <a:pPr marL="574675" indent="-574675">
              <a:buNone/>
            </a:pPr>
            <a:r>
              <a:rPr lang="en-US" sz="2800" dirty="0"/>
              <a:t>6.	Why did Jesus warn about “false Christ's?” What figure does He use to illustrate how obvious the coming of the true Christ would be?</a:t>
            </a:r>
          </a:p>
          <a:p>
            <a:pPr marL="574675" indent="-574675">
              <a:buNone/>
            </a:pPr>
            <a:r>
              <a:rPr lang="en-US" sz="2800" dirty="0"/>
              <a:t>7.	After telling His disciples the signs which would precede the destruction of Jerusalem and the temple, when did Jesus say that destruction would occur?</a:t>
            </a:r>
          </a:p>
          <a:p>
            <a:pPr marL="574675" indent="-574675">
              <a:buNone/>
            </a:pPr>
            <a:r>
              <a:rPr lang="en-US" sz="2800" dirty="0"/>
              <a:t>8.	Who alone knew the precise time the above events would occur? Explain.</a:t>
            </a:r>
          </a:p>
        </p:txBody>
      </p:sp>
    </p:spTree>
    <p:extLst>
      <p:ext uri="{BB962C8B-B14F-4D97-AF65-F5344CB8AC3E}">
        <p14:creationId xmlns:p14="http://schemas.microsoft.com/office/powerpoint/2010/main" val="10004845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0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0" id="{E0FC6C04-592A-499C-AE63-280780F21E25}" vid="{8CEEE961-FC67-475F-A135-5958AF2CF48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25</TotalTime>
  <Words>313</Words>
  <Application>Microsoft Office PowerPoint</Application>
  <PresentationFormat>On-screen Show (4:3)</PresentationFormat>
  <Paragraphs>20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Franklin Gothic Book</vt:lpstr>
      <vt:lpstr>Perpetua</vt:lpstr>
      <vt:lpstr>Wingdings 2</vt:lpstr>
      <vt:lpstr>Theme10</vt:lpstr>
      <vt:lpstr>Lesson Twenty: The Last Week of the Life of Jesus – II</vt:lpstr>
      <vt:lpstr>PowerPoint Presentation</vt:lpstr>
      <vt:lpstr>Lesson Twenty-One: The Last Week of the Life of Jesus – III</vt:lpstr>
      <vt:lpstr>The Destruction of Jerusalem Foretold (Matthew 24:1-28; Mark 13:1-23;  Luke 21:5-24)</vt:lpstr>
      <vt:lpstr>The Destruction of Jerusalem Foretold (Matthew 24:1-28; Mark 13:1-23;  Luke 21:5-24)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Life Of Christ (3-8-23)</dc:title>
  <dc:creator>Micky Galloway</dc:creator>
  <cp:lastModifiedBy>Richard Lidh</cp:lastModifiedBy>
  <cp:revision>5</cp:revision>
  <cp:lastPrinted>2023-03-10T23:20:57Z</cp:lastPrinted>
  <dcterms:created xsi:type="dcterms:W3CDTF">2023-03-08T16:53:49Z</dcterms:created>
  <dcterms:modified xsi:type="dcterms:W3CDTF">2023-03-10T23:21:13Z</dcterms:modified>
</cp:coreProperties>
</file>